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6"/>
  </p:notesMasterIdLst>
  <p:sldIdLst>
    <p:sldId id="543" r:id="rId2"/>
    <p:sldId id="592" r:id="rId3"/>
    <p:sldId id="597" r:id="rId4"/>
    <p:sldId id="596" r:id="rId5"/>
  </p:sldIdLst>
  <p:sldSz cx="12192000" cy="6858000"/>
  <p:notesSz cx="6888163" cy="100203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7627"/>
    <a:srgbClr val="FF0000"/>
    <a:srgbClr val="00FF00"/>
    <a:srgbClr val="38E838"/>
    <a:srgbClr val="00F6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249" autoAdjust="0"/>
  </p:normalViewPr>
  <p:slideViewPr>
    <p:cSldViewPr snapToGrid="0" showGuides="1">
      <p:cViewPr>
        <p:scale>
          <a:sx n="80" d="100"/>
          <a:sy n="80" d="100"/>
        </p:scale>
        <p:origin x="-360" y="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E1E38-C37A-4207-A101-AF4CE52F4958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3F239-8896-496C-951E-F980F156C1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502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 LIGA MAIS DEMOCRATIC</a:t>
            </a:r>
            <a:r>
              <a:rPr lang="pt-BR" baseline="0" dirty="0"/>
              <a:t>A DAS AMERICAS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3F239-8896-496C-951E-F980F156C11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4089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AB1463-DE53-12CB-49D8-391A5C472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636BBA9-A761-4B0D-69A3-1ED575F9E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6B565C9-A684-FD83-EEDB-1B644DD80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383B637-261E-E6F5-7B9F-9D70219F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5657C36-5472-2E95-F228-A343C37B3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1686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96E9D30-5BFC-BD8B-CB56-F3532FB2C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501A3FA5-CBF8-EF82-985F-0B8B6153A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070DA3F-C18C-556D-1779-5922776E9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2324FAA-1461-5B6B-E4BB-0DCEEA90C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71B2E72-AD4A-E6ED-DB2B-7110C33A2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243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172A5404-8199-B991-007B-2A3B172ECB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A8D8F01-3361-509D-2748-878B5E3DB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53BFFF7-97F7-A659-65AC-FE9087EFA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914D0FE-D33C-777B-B531-ACA0E69BD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5B1C31F-3C33-BECE-8493-48AB00671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83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60763E9-A093-2E54-FEB7-6EBD39797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59C2D63-F8DC-ECE7-7F43-3AF96C719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B4DA8AD-B24B-0902-4758-E7FF03F8D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39200CB-091E-4A2E-07A9-D95F30D74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89BE2DB-EBBC-6A0C-4332-85BB2E207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60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E03A24C-EED8-9343-2942-8617C443C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0925815-4BAF-F1D2-3952-7B4649D8C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959018C-43BA-4F12-0FEF-DEDEDE98E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A82625A-8497-9309-CADD-C564E5A07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D8E4E54-F510-F73B-0ED9-86631DB89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81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45D283-5D92-B98A-5F7A-7C9DD0DE3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6E09261-7393-D876-9F42-82D8A815C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8AAF034-5571-792E-F130-72DD11C3A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EF379AB0-1406-BA02-4F4E-1B018B5AA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F0241E7-FB2D-20F3-1075-AC130222A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1B5341-177E-23A3-65F3-ADCC10FB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8271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F3D37EE-E280-7A33-05B4-46FF0CA36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479A171-1A6B-1D5C-DB47-AE49BDECF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317BB8AC-1851-2F32-D3EB-CE17DB3867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A5F0A8AD-06D0-9F76-CB6C-2DDF1657A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18828719-756E-2194-FF54-90DDE52C2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7E96DF14-B3A7-7D89-635D-0D5BA3760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E74BDD60-74CC-2232-19D4-D82F2E8D0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BC8C4A20-A17C-64C7-EC0C-CFFC758B9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156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6CFFB2-6446-815F-F585-172043CA5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DBDE83EE-2F21-4519-3A4F-3440CB1E6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F858AB49-AC60-72E0-AF50-4B0EAF313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664424BF-7A7F-CE4A-E759-0D34BD909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45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72CA4A7E-F766-7F59-E0FA-2704D379E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0DE5E876-B06B-302A-D58F-B18A4CA1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F8A657F3-4582-CE38-D439-B8996624E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22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BA1453A-A964-6CED-A04A-BC089EE42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9F7656D-558E-8F95-0DFD-15F74A6FD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8E9CE3A8-FE00-BDF5-0B2B-3FFEA11E2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AF8DC2F1-2166-3EBD-1563-9A9495E83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533B81D-F576-9ADE-6E75-E7F754412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37FEFD8-2908-2A01-96C4-0BE6F548E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72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4F845F4-6A50-80AE-DA1B-41F4ED43A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32DB3D8-E1DE-E994-C6C7-FDBE3930CB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F8053A6-AEFC-CF22-FE8A-D245E5811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E1827A8B-C0C0-67CC-FE4B-B69151442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BC5043A-3D25-005A-FEF7-863E46047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D370E86-181F-6754-193C-971839706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61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5BA7E2D2-DC46-2605-6BCA-2CA7DAC3B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2FA0A75-7B8C-7D57-70E6-8D921E187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B1411E1-2938-2E76-4F15-416AB668DE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11E0A-39AC-4458-BBD8-D397EFA6F435}" type="datetimeFigureOut">
              <a:rPr lang="pt-BR" smtClean="0"/>
              <a:t>22/11/2022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50AB0ED-F6D2-EF91-B0A1-14234EF85F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58A69CA-2BE4-C697-C0B3-E85B0768B4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377F8-9453-42BA-BEC3-55AD1B0EBB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434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2.wdp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microsoft.com/office/2007/relationships/hdphoto" Target="../media/hdphoto3.wdp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microsoft.com/office/2007/relationships/hdphoto" Target="../media/hdphoto1.wdp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microsoft.com/office/2007/relationships/hdphoto" Target="../media/hdphoto6.wdp"/><Relationship Id="rId18" Type="http://schemas.openxmlformats.org/officeDocument/2006/relationships/image" Target="../media/image21.png"/><Relationship Id="rId3" Type="http://schemas.openxmlformats.org/officeDocument/2006/relationships/image" Target="../media/image5.png"/><Relationship Id="rId7" Type="http://schemas.openxmlformats.org/officeDocument/2006/relationships/image" Target="../media/image14.jpg"/><Relationship Id="rId12" Type="http://schemas.openxmlformats.org/officeDocument/2006/relationships/image" Target="../media/image17.png"/><Relationship Id="rId17" Type="http://schemas.microsoft.com/office/2007/relationships/hdphoto" Target="../media/hdphoto7.wdp"/><Relationship Id="rId2" Type="http://schemas.openxmlformats.org/officeDocument/2006/relationships/image" Target="../media/image1.png"/><Relationship Id="rId16" Type="http://schemas.openxmlformats.org/officeDocument/2006/relationships/image" Target="../media/image20.png"/><Relationship Id="rId20" Type="http://schemas.microsoft.com/office/2007/relationships/hdphoto" Target="../media/hdphoto8.wd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5" Type="http://schemas.openxmlformats.org/officeDocument/2006/relationships/image" Target="../media/image19.png"/><Relationship Id="rId10" Type="http://schemas.openxmlformats.org/officeDocument/2006/relationships/image" Target="../media/image16.png"/><Relationship Id="rId19" Type="http://schemas.openxmlformats.org/officeDocument/2006/relationships/image" Target="../media/image22.png"/><Relationship Id="rId4" Type="http://schemas.openxmlformats.org/officeDocument/2006/relationships/image" Target="../media/image10.png"/><Relationship Id="rId9" Type="http://schemas.microsoft.com/office/2007/relationships/hdphoto" Target="../media/hdphoto4.wdp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utoShape 4" descr="blob:https://web.whatsapp.com/66381ec5-4344-4262-97e2-fc180e9b523b">
            <a:extLst>
              <a:ext uri="{FF2B5EF4-FFF2-40B4-BE49-F238E27FC236}">
                <a16:creationId xmlns:a16="http://schemas.microsoft.com/office/drawing/2014/main" xmlns="" id="{77826F0F-5D1C-24A0-9767-DE251FF5E1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21855" y="-4490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5" name="Imagem 54">
            <a:extLst>
              <a:ext uri="{FF2B5EF4-FFF2-40B4-BE49-F238E27FC236}">
                <a16:creationId xmlns:a16="http://schemas.microsoft.com/office/drawing/2014/main" xmlns="" id="{2D111C39-81DB-D0E3-5568-293C14D7C1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614" y="806060"/>
            <a:ext cx="4030896" cy="226964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530817" y="3797157"/>
            <a:ext cx="42244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b="1" dirty="0" smtClean="0">
                <a:latin typeface="Arial" pitchFamily="34" charset="0"/>
                <a:cs typeface="Arial" pitchFamily="34" charset="0"/>
              </a:rPr>
              <a:t>FASE FINAL</a:t>
            </a:r>
            <a:endParaRPr lang="pt-BR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6504785" y="6420806"/>
            <a:ext cx="55685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latin typeface="Arial Rounded MT Bold" pitchFamily="34" charset="0"/>
              </a:rPr>
              <a:t>SÃO JOSÉ, SANTA CATARINA, 07 A 11 DE NOVEMBRO</a:t>
            </a:r>
            <a:endParaRPr lang="pt-BR" sz="16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58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Imagem 64">
            <a:extLst>
              <a:ext uri="{FF2B5EF4-FFF2-40B4-BE49-F238E27FC236}">
                <a16:creationId xmlns:a16="http://schemas.microsoft.com/office/drawing/2014/main" xmlns="" id="{2D111C39-81DB-D0E3-5568-293C14D7C1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649" y="212291"/>
            <a:ext cx="3138067" cy="1766929"/>
          </a:xfrm>
          <a:prstGeom prst="rect">
            <a:avLst/>
          </a:prstGeom>
        </p:spPr>
      </p:pic>
      <p:sp>
        <p:nvSpPr>
          <p:cNvPr id="23" name="Retângulo 22"/>
          <p:cNvSpPr/>
          <p:nvPr/>
        </p:nvSpPr>
        <p:spPr>
          <a:xfrm>
            <a:off x="1250862" y="1979221"/>
            <a:ext cx="3992093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HOSPEDAGEM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68" name="Retângulo 67"/>
          <p:cNvSpPr/>
          <p:nvPr/>
        </p:nvSpPr>
        <p:spPr>
          <a:xfrm>
            <a:off x="1250862" y="2654135"/>
            <a:ext cx="3992093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TRANSPORTE INTERNO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0" name="Retângulo 69"/>
          <p:cNvSpPr/>
          <p:nvPr/>
        </p:nvSpPr>
        <p:spPr>
          <a:xfrm>
            <a:off x="1250862" y="3331029"/>
            <a:ext cx="3992093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FOTOGRAFIA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1" name="Retângulo 70"/>
          <p:cNvSpPr/>
          <p:nvPr/>
        </p:nvSpPr>
        <p:spPr>
          <a:xfrm>
            <a:off x="1250862" y="4029699"/>
            <a:ext cx="3992093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TRANSMISSÃO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2" name="Retângulo 71"/>
          <p:cNvSpPr/>
          <p:nvPr/>
        </p:nvSpPr>
        <p:spPr>
          <a:xfrm>
            <a:off x="7148950" y="1979221"/>
            <a:ext cx="3992089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PUBLICO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6" name="Retângulo 75"/>
          <p:cNvSpPr/>
          <p:nvPr/>
        </p:nvSpPr>
        <p:spPr>
          <a:xfrm>
            <a:off x="7148946" y="2640281"/>
            <a:ext cx="3992093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QUADRA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7" name="Retângulo 76"/>
          <p:cNvSpPr/>
          <p:nvPr/>
        </p:nvSpPr>
        <p:spPr>
          <a:xfrm>
            <a:off x="7148945" y="3331029"/>
            <a:ext cx="3992093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PREMIAÇÃO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78" name="Retângulo 77"/>
          <p:cNvSpPr/>
          <p:nvPr/>
        </p:nvSpPr>
        <p:spPr>
          <a:xfrm>
            <a:off x="7148950" y="4039596"/>
            <a:ext cx="3992089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ARBITRAGEM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91" name="Retângulo 90"/>
          <p:cNvSpPr/>
          <p:nvPr/>
        </p:nvSpPr>
        <p:spPr>
          <a:xfrm>
            <a:off x="1250866" y="4809512"/>
            <a:ext cx="3992089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SAÚDE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92" name="Retângulo 91"/>
          <p:cNvSpPr/>
          <p:nvPr/>
        </p:nvSpPr>
        <p:spPr>
          <a:xfrm>
            <a:off x="7148945" y="4833269"/>
            <a:ext cx="3992089" cy="4631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STAFF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45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Imagem 64">
            <a:extLst>
              <a:ext uri="{FF2B5EF4-FFF2-40B4-BE49-F238E27FC236}">
                <a16:creationId xmlns:a16="http://schemas.microsoft.com/office/drawing/2014/main" xmlns="" id="{2D111C39-81DB-D0E3-5568-293C14D7C1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010" y="212292"/>
            <a:ext cx="2196936" cy="1237013"/>
          </a:xfrm>
          <a:prstGeom prst="rect">
            <a:avLst/>
          </a:prstGeom>
        </p:spPr>
      </p:pic>
      <p:sp>
        <p:nvSpPr>
          <p:cNvPr id="23" name="Retângulo 22"/>
          <p:cNvSpPr/>
          <p:nvPr/>
        </p:nvSpPr>
        <p:spPr>
          <a:xfrm>
            <a:off x="1250863" y="1923803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1°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68" name="Retângulo 67"/>
          <p:cNvSpPr/>
          <p:nvPr/>
        </p:nvSpPr>
        <p:spPr>
          <a:xfrm>
            <a:off x="1250863" y="2598717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CARAJÁS-PA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0" name="Retângulo 69"/>
          <p:cNvSpPr/>
          <p:nvPr/>
        </p:nvSpPr>
        <p:spPr>
          <a:xfrm>
            <a:off x="1250863" y="3275611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4</a:t>
            </a:r>
            <a:r>
              <a:rPr lang="pt-BR" b="1" dirty="0" smtClean="0">
                <a:solidFill>
                  <a:schemeClr val="bg1"/>
                </a:solidFill>
              </a:rPr>
              <a:t>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1" name="Retângulo 70"/>
          <p:cNvSpPr/>
          <p:nvPr/>
        </p:nvSpPr>
        <p:spPr>
          <a:xfrm>
            <a:off x="1250863" y="3974281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5°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2" name="Retângulo 71"/>
          <p:cNvSpPr/>
          <p:nvPr/>
        </p:nvSpPr>
        <p:spPr>
          <a:xfrm>
            <a:off x="7148951" y="1923803"/>
            <a:ext cx="3992089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GHC/UNINASSAU-PI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6" name="Retângulo 75"/>
          <p:cNvSpPr/>
          <p:nvPr/>
        </p:nvSpPr>
        <p:spPr>
          <a:xfrm>
            <a:off x="7148947" y="2584863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2</a:t>
            </a:r>
            <a:r>
              <a:rPr lang="pt-BR" b="1" dirty="0" smtClean="0">
                <a:solidFill>
                  <a:schemeClr val="bg1"/>
                </a:solidFill>
              </a:rPr>
              <a:t>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7" name="Retângulo 76"/>
          <p:cNvSpPr/>
          <p:nvPr/>
        </p:nvSpPr>
        <p:spPr>
          <a:xfrm>
            <a:off x="7148946" y="3275611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3</a:t>
            </a:r>
            <a:r>
              <a:rPr lang="pt-BR" b="1" dirty="0" smtClean="0">
                <a:solidFill>
                  <a:schemeClr val="bg1"/>
                </a:solidFill>
              </a:rPr>
              <a:t>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8" name="Retângulo 77"/>
          <p:cNvSpPr/>
          <p:nvPr/>
        </p:nvSpPr>
        <p:spPr>
          <a:xfrm>
            <a:off x="7148951" y="3984178"/>
            <a:ext cx="3992089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MÁQUINAS HANDEBOL-MS</a:t>
            </a:r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79" name="Imagem 78" descr="Logotipo&#10;&#10;Descrição gerada automaticamente">
            <a:extLst>
              <a:ext uri="{FF2B5EF4-FFF2-40B4-BE49-F238E27FC236}">
                <a16:creationId xmlns:a16="http://schemas.microsoft.com/office/drawing/2014/main" xmlns="" id="{2C5C23FE-D3F8-7D4B-F7EE-0BA734643A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42" y="2584863"/>
            <a:ext cx="555606" cy="555606"/>
          </a:xfrm>
          <a:prstGeom prst="rect">
            <a:avLst/>
          </a:prstGeom>
        </p:spPr>
      </p:pic>
      <p:pic>
        <p:nvPicPr>
          <p:cNvPr id="80" name="Imagem 79" descr="Logotipo&#10;&#10;Descrição gerada automaticamente">
            <a:extLst>
              <a:ext uri="{FF2B5EF4-FFF2-40B4-BE49-F238E27FC236}">
                <a16:creationId xmlns:a16="http://schemas.microsoft.com/office/drawing/2014/main" xmlns="" id="{D56AA248-FFE3-1983-2CC3-A864366351F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388" y="3984178"/>
            <a:ext cx="487270" cy="512607"/>
          </a:xfrm>
          <a:prstGeom prst="rect">
            <a:avLst/>
          </a:prstGeom>
        </p:spPr>
      </p:pic>
      <p:pic>
        <p:nvPicPr>
          <p:cNvPr id="81" name="Imagem 80">
            <a:extLst>
              <a:ext uri="{FF2B5EF4-FFF2-40B4-BE49-F238E27FC236}">
                <a16:creationId xmlns:a16="http://schemas.microsoft.com/office/drawing/2014/main" xmlns="" id="{DA622207-2AF4-B1D4-6D28-EE4FEC0F81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3503" y="1858777"/>
            <a:ext cx="671471" cy="6350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2" name="Picture 2" descr="Ficheiro:Esporte Clube Pinheiros.svg – Wikipédia, a enciclopédia livre">
            <a:extLst>
              <a:ext uri="{FF2B5EF4-FFF2-40B4-BE49-F238E27FC236}">
                <a16:creationId xmlns:a16="http://schemas.microsoft.com/office/drawing/2014/main" xmlns="" id="{50B5BC93-A651-0CEF-6C13-E59D08EA5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372" y="6040786"/>
            <a:ext cx="520778" cy="52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Imagem 82">
            <a:extLst>
              <a:ext uri="{FF2B5EF4-FFF2-40B4-BE49-F238E27FC236}">
                <a16:creationId xmlns:a16="http://schemas.microsoft.com/office/drawing/2014/main" xmlns="" id="{9604ACE8-562F-C6DF-1C69-5AB583C23A6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183" y="6040786"/>
            <a:ext cx="636410" cy="617508"/>
          </a:xfrm>
          <a:prstGeom prst="rect">
            <a:avLst/>
          </a:prstGeom>
        </p:spPr>
      </p:pic>
      <p:pic>
        <p:nvPicPr>
          <p:cNvPr id="84" name="Imagem 83">
            <a:extLst>
              <a:ext uri="{FF2B5EF4-FFF2-40B4-BE49-F238E27FC236}">
                <a16:creationId xmlns:a16="http://schemas.microsoft.com/office/drawing/2014/main" xmlns="" id="{DD649B56-F76D-5D36-260E-108261262F3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864" y="6003965"/>
            <a:ext cx="545838" cy="594419"/>
          </a:xfrm>
          <a:prstGeom prst="rect">
            <a:avLst/>
          </a:prstGeom>
        </p:spPr>
      </p:pic>
      <p:pic>
        <p:nvPicPr>
          <p:cNvPr id="85" name="Imagem 84">
            <a:extLst>
              <a:ext uri="{FF2B5EF4-FFF2-40B4-BE49-F238E27FC236}">
                <a16:creationId xmlns:a16="http://schemas.microsoft.com/office/drawing/2014/main" xmlns="" id="{51EAC05B-EFF5-5036-C396-B59BC51D023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951" y="6077180"/>
            <a:ext cx="792420" cy="561898"/>
          </a:xfrm>
          <a:prstGeom prst="rect">
            <a:avLst/>
          </a:prstGeom>
        </p:spPr>
      </p:pic>
      <p:pic>
        <p:nvPicPr>
          <p:cNvPr id="86" name="Imagem 85" descr="Logotipo&#10;&#10;Descrição gerada automaticamente">
            <a:extLst>
              <a:ext uri="{FF2B5EF4-FFF2-40B4-BE49-F238E27FC236}">
                <a16:creationId xmlns:a16="http://schemas.microsoft.com/office/drawing/2014/main" xmlns="" id="{8A19C542-9D4A-F65C-870E-52C98EDA902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>
                        <a14:foregroundMark x1="20938" y1="44884" x2="38672" y2="49011"/>
                        <a14:foregroundMark x1="48047" y1="17197" x2="48047" y2="17197"/>
                        <a14:foregroundMark x1="37734" y1="80310" x2="67578" y2="844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806" y="5966050"/>
            <a:ext cx="613234" cy="633141"/>
          </a:xfrm>
          <a:prstGeom prst="rect">
            <a:avLst/>
          </a:prstGeom>
        </p:spPr>
      </p:pic>
      <p:pic>
        <p:nvPicPr>
          <p:cNvPr id="87" name="Imagem 86">
            <a:extLst>
              <a:ext uri="{FF2B5EF4-FFF2-40B4-BE49-F238E27FC236}">
                <a16:creationId xmlns:a16="http://schemas.microsoft.com/office/drawing/2014/main" xmlns="" id="{482F27D9-FF48-D737-8DA2-6EB72DC88F2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56215" y1="18564" x2="62712" y2="23267"/>
                        <a14:foregroundMark x1="38418" y1="79950" x2="68927" y2="79208"/>
                        <a14:foregroundMark x1="78814" y1="34158" x2="70621" y2="65842"/>
                        <a14:foregroundMark x1="70621" y1="65842" x2="70621" y2="65842"/>
                        <a14:foregroundMark x1="24011" y1="89356" x2="31073" y2="82426"/>
                        <a14:foregroundMark x1="63559" y1="30198" x2="83333" y2="38861"/>
                        <a14:foregroundMark x1="77119" y1="66584" x2="83333" y2="46782"/>
                        <a14:foregroundMark x1="61864" y1="84653" x2="44068" y2="51485"/>
                        <a14:foregroundMark x1="44068" y1="51485" x2="43785" y2="50000"/>
                        <a14:foregroundMark x1="47458" y1="43812" x2="51977" y2="75248"/>
                        <a14:foregroundMark x1="48305" y1="83911" x2="53672" y2="72772"/>
                        <a14:foregroundMark x1="88701" y1="87871" x2="88701" y2="8787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62934" y="5976757"/>
            <a:ext cx="536019" cy="611728"/>
          </a:xfrm>
          <a:prstGeom prst="rect">
            <a:avLst/>
          </a:prstGeom>
        </p:spPr>
      </p:pic>
      <p:pic>
        <p:nvPicPr>
          <p:cNvPr id="88" name="Imagem 87">
            <a:extLst>
              <a:ext uri="{FF2B5EF4-FFF2-40B4-BE49-F238E27FC236}">
                <a16:creationId xmlns:a16="http://schemas.microsoft.com/office/drawing/2014/main" xmlns="" id="{D57334A0-D81C-CCF0-16C7-1B2A4F4B332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039" y="6109491"/>
            <a:ext cx="468178" cy="478994"/>
          </a:xfrm>
          <a:prstGeom prst="rect">
            <a:avLst/>
          </a:prstGeom>
        </p:spPr>
      </p:pic>
      <p:pic>
        <p:nvPicPr>
          <p:cNvPr id="89" name="Imagem 88" descr="Logotipo&#10;&#10;Descrição gerada automaticamente">
            <a:extLst>
              <a:ext uri="{FF2B5EF4-FFF2-40B4-BE49-F238E27FC236}">
                <a16:creationId xmlns:a16="http://schemas.microsoft.com/office/drawing/2014/main" xmlns="" id="{577EB306-0AE4-124D-D883-01D88CC3DD0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1989" y="6074910"/>
            <a:ext cx="503211" cy="485886"/>
          </a:xfrm>
          <a:prstGeom prst="rect">
            <a:avLst/>
          </a:prstGeom>
        </p:spPr>
      </p:pic>
      <p:pic>
        <p:nvPicPr>
          <p:cNvPr id="90" name="Imagem 89">
            <a:extLst>
              <a:ext uri="{FF2B5EF4-FFF2-40B4-BE49-F238E27FC236}">
                <a16:creationId xmlns:a16="http://schemas.microsoft.com/office/drawing/2014/main" xmlns="" id="{C7A72377-32A5-AF34-6ED3-49D15F1EB57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7453" b="100000" l="4969" r="92547">
                        <a14:foregroundMark x1="19876" y1="25466" x2="44099" y2="42857"/>
                        <a14:foregroundMark x1="63975" y1="21739" x2="60870" y2="47205"/>
                        <a14:foregroundMark x1="71429" y1="31056" x2="67081" y2="45963"/>
                        <a14:foregroundMark x1="42857" y1="42236" x2="52174" y2="50932"/>
                        <a14:foregroundMark x1="45342" y1="80745" x2="45342" y2="8074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41622" y="6043728"/>
            <a:ext cx="544012" cy="62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50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Imagem 64">
            <a:extLst>
              <a:ext uri="{FF2B5EF4-FFF2-40B4-BE49-F238E27FC236}">
                <a16:creationId xmlns:a16="http://schemas.microsoft.com/office/drawing/2014/main" xmlns="" id="{2D111C39-81DB-D0E3-5568-293C14D7C1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010" y="212292"/>
            <a:ext cx="2196936" cy="1237013"/>
          </a:xfrm>
          <a:prstGeom prst="rect">
            <a:avLst/>
          </a:prstGeom>
        </p:spPr>
      </p:pic>
      <p:sp>
        <p:nvSpPr>
          <p:cNvPr id="23" name="Retângulo 22"/>
          <p:cNvSpPr/>
          <p:nvPr/>
        </p:nvSpPr>
        <p:spPr>
          <a:xfrm>
            <a:off x="1250863" y="1923803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1°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68" name="Retângulo 67"/>
          <p:cNvSpPr/>
          <p:nvPr/>
        </p:nvSpPr>
        <p:spPr>
          <a:xfrm>
            <a:off x="1250863" y="2598717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ESMAC-PA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0" name="Retângulo 69"/>
          <p:cNvSpPr/>
          <p:nvPr/>
        </p:nvSpPr>
        <p:spPr>
          <a:xfrm>
            <a:off x="1250863" y="3275611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4</a:t>
            </a:r>
            <a:r>
              <a:rPr lang="pt-BR" b="1" dirty="0" smtClean="0">
                <a:solidFill>
                  <a:schemeClr val="bg1"/>
                </a:solidFill>
              </a:rPr>
              <a:t>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1" name="Retângulo 70"/>
          <p:cNvSpPr/>
          <p:nvPr/>
        </p:nvSpPr>
        <p:spPr>
          <a:xfrm>
            <a:off x="1250863" y="3974281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5°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2" name="Retângulo 71"/>
          <p:cNvSpPr/>
          <p:nvPr/>
        </p:nvSpPr>
        <p:spPr>
          <a:xfrm>
            <a:off x="7148951" y="1923803"/>
            <a:ext cx="3992089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PORTUGUÊS/FMO/N.CLUBE-PE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6" name="Retângulo 75"/>
          <p:cNvSpPr/>
          <p:nvPr/>
        </p:nvSpPr>
        <p:spPr>
          <a:xfrm>
            <a:off x="7148947" y="2584863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2</a:t>
            </a:r>
            <a:r>
              <a:rPr lang="pt-BR" b="1" dirty="0" smtClean="0">
                <a:solidFill>
                  <a:schemeClr val="bg1"/>
                </a:solidFill>
              </a:rPr>
              <a:t>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7" name="Retângulo 76"/>
          <p:cNvSpPr/>
          <p:nvPr/>
        </p:nvSpPr>
        <p:spPr>
          <a:xfrm>
            <a:off x="7148946" y="3275611"/>
            <a:ext cx="3992093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3</a:t>
            </a:r>
            <a:r>
              <a:rPr lang="pt-BR" b="1" dirty="0" smtClean="0">
                <a:solidFill>
                  <a:schemeClr val="bg1"/>
                </a:solidFill>
              </a:rPr>
              <a:t>° SUL/SUDESTE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8" name="Retângulo 77"/>
          <p:cNvSpPr/>
          <p:nvPr/>
        </p:nvSpPr>
        <p:spPr>
          <a:xfrm>
            <a:off x="7148951" y="3984178"/>
            <a:ext cx="3992089" cy="46313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3° NORTE/NORDESTE/CENTRO-OESTE</a:t>
            </a:r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82" name="Picture 2" descr="Ficheiro:Esporte Clube Pinheiros.svg – Wikipédia, a enciclopédia livre">
            <a:extLst>
              <a:ext uri="{FF2B5EF4-FFF2-40B4-BE49-F238E27FC236}">
                <a16:creationId xmlns:a16="http://schemas.microsoft.com/office/drawing/2014/main" xmlns="" id="{50B5BC93-A651-0CEF-6C13-E59D08EA5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268" y="6097740"/>
            <a:ext cx="520778" cy="52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Imagem 86">
            <a:extLst>
              <a:ext uri="{FF2B5EF4-FFF2-40B4-BE49-F238E27FC236}">
                <a16:creationId xmlns:a16="http://schemas.microsoft.com/office/drawing/2014/main" xmlns="" id="{482F27D9-FF48-D737-8DA2-6EB72DC88F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56215" y1="18564" x2="62712" y2="23267"/>
                        <a14:foregroundMark x1="38418" y1="79950" x2="68927" y2="79208"/>
                        <a14:foregroundMark x1="78814" y1="34158" x2="70621" y2="65842"/>
                        <a14:foregroundMark x1="70621" y1="65842" x2="70621" y2="65842"/>
                        <a14:foregroundMark x1="24011" y1="89356" x2="31073" y2="82426"/>
                        <a14:foregroundMark x1="63559" y1="30198" x2="83333" y2="38861"/>
                        <a14:foregroundMark x1="77119" y1="66584" x2="83333" y2="46782"/>
                        <a14:foregroundMark x1="61864" y1="84653" x2="44068" y2="51485"/>
                        <a14:foregroundMark x1="44068" y1="51485" x2="43785" y2="50000"/>
                        <a14:foregroundMark x1="47458" y1="43812" x2="51977" y2="75248"/>
                        <a14:foregroundMark x1="48305" y1="83911" x2="53672" y2="72772"/>
                        <a14:foregroundMark x1="88701" y1="87871" x2="88701" y2="8787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605020" y="6003965"/>
            <a:ext cx="536019" cy="611728"/>
          </a:xfrm>
          <a:prstGeom prst="rect">
            <a:avLst/>
          </a:prstGeom>
        </p:spPr>
      </p:pic>
      <p:pic>
        <p:nvPicPr>
          <p:cNvPr id="88" name="Imagem 87">
            <a:extLst>
              <a:ext uri="{FF2B5EF4-FFF2-40B4-BE49-F238E27FC236}">
                <a16:creationId xmlns:a16="http://schemas.microsoft.com/office/drawing/2014/main" xmlns="" id="{D57334A0-D81C-CCF0-16C7-1B2A4F4B332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039" y="6109491"/>
            <a:ext cx="468178" cy="478994"/>
          </a:xfrm>
          <a:prstGeom prst="rect">
            <a:avLst/>
          </a:prstGeom>
        </p:spPr>
      </p:pic>
      <p:pic>
        <p:nvPicPr>
          <p:cNvPr id="24" name="Imagem 23" descr="Logotipo, nome da empresa&#10;&#10;Descrição gerada automaticamente">
            <a:extLst>
              <a:ext uri="{FF2B5EF4-FFF2-40B4-BE49-F238E27FC236}">
                <a16:creationId xmlns:a16="http://schemas.microsoft.com/office/drawing/2014/main" xmlns="" id="{D3C145A1-2F45-022B-686C-915BD9F4E79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51" y="2601324"/>
            <a:ext cx="557512" cy="557512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xmlns="" id="{E1EE5B73-AD75-8D3D-87F6-802F71D4546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2265" y="6063114"/>
            <a:ext cx="454151" cy="555404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xmlns="" id="{74A4C2B7-A0C6-E3F7-62D7-FD387FFB87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245" y="6060460"/>
            <a:ext cx="606711" cy="620728"/>
          </a:xfrm>
          <a:prstGeom prst="rect">
            <a:avLst/>
          </a:prstGeom>
        </p:spPr>
      </p:pic>
      <p:pic>
        <p:nvPicPr>
          <p:cNvPr id="27" name="Imagem 26" descr="Logotipo, nome da empresa&#10;&#10;Descrição gerada automaticamente">
            <a:extLst>
              <a:ext uri="{FF2B5EF4-FFF2-40B4-BE49-F238E27FC236}">
                <a16:creationId xmlns:a16="http://schemas.microsoft.com/office/drawing/2014/main" xmlns="" id="{E9B8A54C-1684-3947-C2B1-EEFD026C014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>
                        <a14:foregroundMark x1="23031" y1="27770" x2="63744" y2="72931"/>
                        <a14:foregroundMark x1="35810" y1="68303" x2="73254" y2="32398"/>
                        <a14:foregroundMark x1="50966" y1="17672" x2="47548" y2="44600"/>
                        <a14:foregroundMark x1="63150" y1="23001" x2="38633" y2="53997"/>
                        <a14:foregroundMark x1="75483" y1="50351" x2="62556" y2="58205"/>
                        <a14:foregroundMark x1="23626" y1="47265" x2="52006" y2="85133"/>
                        <a14:foregroundMark x1="34175" y1="22440" x2="72660" y2="75596"/>
                        <a14:foregroundMark x1="79346" y1="28752" x2="65379" y2="76157"/>
                        <a14:foregroundMark x1="56464" y1="22440" x2="71620" y2="34783"/>
                        <a14:foregroundMark x1="71620" y1="34783" x2="72065" y2="35624"/>
                        <a14:foregroundMark x1="46508" y1="15147" x2="31947" y2="37167"/>
                        <a14:foregroundMark x1="60327" y1="20337" x2="74889" y2="29313"/>
                        <a14:foregroundMark x1="50371" y1="16690" x2="60327" y2="22440"/>
                        <a14:foregroundMark x1="28083" y1="24544" x2="52006" y2="59888"/>
                        <a14:foregroundMark x1="58098" y1="38710" x2="67608" y2="30856"/>
                        <a14:foregroundMark x1="36999" y1="32398" x2="51412" y2="49369"/>
                        <a14:foregroundMark x1="51412" y1="49369" x2="52006" y2="49369"/>
                        <a14:foregroundMark x1="59287" y1="32398" x2="58692" y2="48247"/>
                        <a14:foregroundMark x1="58692" y1="48247" x2="77117" y2="47686"/>
                        <a14:foregroundMark x1="77117" y1="42496" x2="71620" y2="65638"/>
                        <a14:foregroundMark x1="30312" y1="48247" x2="59881" y2="48247"/>
                        <a14:foregroundMark x1="68796" y1="44039" x2="68796" y2="49790"/>
                        <a14:foregroundMark x1="23031" y1="30856" x2="25854" y2="64516"/>
                        <a14:foregroundMark x1="32541" y1="53015" x2="43685" y2="61992"/>
                        <a14:foregroundMark x1="21397" y1="51473" x2="40862" y2="77700"/>
                        <a14:foregroundMark x1="37593" y1="79243" x2="68202" y2="70827"/>
                        <a14:foregroundMark x1="68202" y1="70827" x2="68202" y2="70827"/>
                        <a14:foregroundMark x1="75483" y1="62973" x2="72660" y2="50351"/>
                        <a14:foregroundMark x1="67608" y1="41374" x2="67608" y2="50912"/>
                        <a14:foregroundMark x1="30906" y1="45582" x2="62556" y2="44180"/>
                        <a14:foregroundMark x1="62556" y1="44180" x2="73254" y2="44600"/>
                        <a14:foregroundMark x1="30312" y1="45161" x2="55869" y2="45302"/>
                        <a14:foregroundMark x1="55869" y1="45302" x2="73254" y2="44039"/>
                        <a14:foregroundMark x1="30906" y1="44600" x2="66568" y2="39832"/>
                        <a14:foregroundMark x1="67608" y1="44039" x2="73848" y2="43478"/>
                        <a14:foregroundMark x1="25260" y1="44039" x2="35364" y2="41374"/>
                        <a14:foregroundMark x1="49183" y1="55119" x2="58098" y2="65077"/>
                        <a14:foregroundMark x1="42496" y1="55119" x2="52006" y2="56101"/>
                        <a14:foregroundMark x1="54829" y1="59327" x2="59287" y2="60309"/>
                        <a14:foregroundMark x1="28083" y1="68303" x2="46508" y2="84572"/>
                        <a14:foregroundMark x1="51412" y1="84572" x2="58692" y2="76157"/>
                        <a14:foregroundMark x1="52006" y1="77700" x2="60327" y2="74053"/>
                        <a14:foregroundMark x1="58692" y1="80926" x2="60921" y2="75035"/>
                        <a14:foregroundMark x1="46508" y1="65638" x2="44279" y2="60870"/>
                        <a14:foregroundMark x1="43685" y1="71388" x2="55869" y2="67742"/>
                        <a14:foregroundMark x1="62110" y1="80365" x2="59287" y2="6774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26" y="6060460"/>
            <a:ext cx="642811" cy="681016"/>
          </a:xfrm>
          <a:prstGeom prst="rect">
            <a:avLst/>
          </a:prstGeom>
        </p:spPr>
      </p:pic>
      <p:pic>
        <p:nvPicPr>
          <p:cNvPr id="28" name="Imagem 27" descr="Logotipo&#10;&#10;Descrição gerada automaticamente">
            <a:extLst>
              <a:ext uri="{FF2B5EF4-FFF2-40B4-BE49-F238E27FC236}">
                <a16:creationId xmlns:a16="http://schemas.microsoft.com/office/drawing/2014/main" xmlns="" id="{7B1F5396-164B-711E-AE0B-2259AA15286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417" l="10000" r="90000">
                        <a14:foregroundMark x1="49861" y1="90417" x2="49861" y2="865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9608" y="5978122"/>
            <a:ext cx="725387" cy="725387"/>
          </a:xfrm>
          <a:prstGeom prst="rect">
            <a:avLst/>
          </a:prstGeom>
        </p:spPr>
      </p:pic>
      <p:pic>
        <p:nvPicPr>
          <p:cNvPr id="29" name="Imagem 28">
            <a:extLst>
              <a:ext uri="{FF2B5EF4-FFF2-40B4-BE49-F238E27FC236}">
                <a16:creationId xmlns:a16="http://schemas.microsoft.com/office/drawing/2014/main" xmlns="" id="{95970DB7-3EA2-24B3-7A53-5F2884BFD3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56215" y1="18564" x2="62712" y2="23267"/>
                        <a14:foregroundMark x1="38418" y1="79950" x2="68927" y2="79208"/>
                        <a14:foregroundMark x1="78814" y1="34158" x2="70621" y2="65842"/>
                        <a14:foregroundMark x1="70621" y1="65842" x2="70621" y2="65842"/>
                        <a14:foregroundMark x1="24011" y1="89356" x2="31073" y2="82426"/>
                        <a14:foregroundMark x1="63559" y1="30198" x2="83333" y2="38861"/>
                        <a14:foregroundMark x1="77119" y1="66584" x2="83333" y2="46782"/>
                        <a14:foregroundMark x1="61864" y1="84653" x2="44068" y2="51485"/>
                        <a14:foregroundMark x1="44068" y1="51485" x2="43785" y2="50000"/>
                        <a14:foregroundMark x1="47458" y1="43812" x2="51977" y2="75248"/>
                        <a14:foregroundMark x1="48305" y1="83911" x2="53672" y2="72772"/>
                        <a14:foregroundMark x1="88701" y1="87871" x2="88701" y2="8787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22292" y="6002840"/>
            <a:ext cx="613953" cy="700669"/>
          </a:xfrm>
          <a:prstGeom prst="rect">
            <a:avLst/>
          </a:prstGeom>
        </p:spPr>
      </p:pic>
      <p:pic>
        <p:nvPicPr>
          <p:cNvPr id="30" name="Picture 2" descr="Ficheiro:Esporte Clube Pinheiros.svg – Wikipédia, a enciclopédia livre">
            <a:extLst>
              <a:ext uri="{FF2B5EF4-FFF2-40B4-BE49-F238E27FC236}">
                <a16:creationId xmlns:a16="http://schemas.microsoft.com/office/drawing/2014/main" xmlns="" id="{50B5BC93-A651-0CEF-6C13-E59D08EA5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425" y="6074974"/>
            <a:ext cx="561583" cy="561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Imagem 30" descr="Logotipo&#10;&#10;Descrição gerada automaticamente">
            <a:extLst>
              <a:ext uri="{FF2B5EF4-FFF2-40B4-BE49-F238E27FC236}">
                <a16:creationId xmlns:a16="http://schemas.microsoft.com/office/drawing/2014/main" xmlns="" id="{9EB862ED-DE21-E8A6-68BA-6EFABA5C328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127" y="6063114"/>
            <a:ext cx="607960" cy="607960"/>
          </a:xfrm>
          <a:prstGeom prst="rect">
            <a:avLst/>
          </a:prstGeom>
        </p:spPr>
      </p:pic>
      <p:pic>
        <p:nvPicPr>
          <p:cNvPr id="33" name="Imagem 32">
            <a:extLst>
              <a:ext uri="{FF2B5EF4-FFF2-40B4-BE49-F238E27FC236}">
                <a16:creationId xmlns:a16="http://schemas.microsoft.com/office/drawing/2014/main" xmlns="" id="{63004E13-0D85-DD21-833F-053E3C7D51A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372" y="5653840"/>
            <a:ext cx="978086" cy="1496180"/>
          </a:xfrm>
          <a:prstGeom prst="rect">
            <a:avLst/>
          </a:prstGeom>
        </p:spPr>
      </p:pic>
      <p:pic>
        <p:nvPicPr>
          <p:cNvPr id="34" name="Imagem 33">
            <a:extLst>
              <a:ext uri="{FF2B5EF4-FFF2-40B4-BE49-F238E27FC236}">
                <a16:creationId xmlns:a16="http://schemas.microsoft.com/office/drawing/2014/main" xmlns="" id="{6F0E08EC-D673-526B-EB9B-C0C0EFA1A6CA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3655" b="96930" l="4060" r="96692">
                        <a14:foregroundMark x1="33835" y1="6871" x2="54586" y2="96345"/>
                        <a14:foregroundMark x1="54586" y1="96345" x2="56842" y2="96930"/>
                        <a14:foregroundMark x1="19850" y1="14327" x2="21203" y2="30556"/>
                        <a14:foregroundMark x1="40902" y1="6140" x2="77293" y2="19298"/>
                        <a14:foregroundMark x1="77293" y1="19298" x2="77293" y2="19298"/>
                        <a14:foregroundMark x1="66015" y1="7749" x2="80301" y2="17544"/>
                        <a14:foregroundMark x1="85865" y1="21784" x2="88872" y2="45906"/>
                        <a14:foregroundMark x1="88872" y1="45906" x2="88872" y2="45906"/>
                        <a14:foregroundMark x1="93083" y1="38450" x2="92481" y2="55117"/>
                        <a14:foregroundMark x1="92481" y1="55117" x2="92030" y2="56287"/>
                        <a14:foregroundMark x1="95639" y1="37281" x2="86617" y2="63304"/>
                        <a14:foregroundMark x1="86617" y1="63304" x2="86316" y2="63596"/>
                        <a14:foregroundMark x1="51429" y1="21491" x2="74586" y2="75146"/>
                        <a14:foregroundMark x1="12180" y1="55848" x2="71278" y2="69298"/>
                        <a14:foregroundMark x1="57744" y1="6871" x2="74586" y2="48538"/>
                        <a14:foregroundMark x1="74586" y1="48538" x2="75338" y2="51462"/>
                        <a14:foregroundMark x1="40451" y1="13158" x2="59248" y2="61988"/>
                        <a14:foregroundMark x1="59248" y1="61988" x2="59248" y2="61988"/>
                        <a14:foregroundMark x1="78195" y1="23246" x2="81203" y2="34649"/>
                        <a14:foregroundMark x1="47669" y1="13596" x2="57444" y2="16228"/>
                        <a14:foregroundMark x1="49474" y1="3947" x2="45414" y2="18275"/>
                        <a14:foregroundMark x1="14436" y1="24415" x2="50526" y2="37719"/>
                        <a14:foregroundMark x1="31429" y1="19737" x2="16992" y2="31871"/>
                        <a14:foregroundMark x1="8120" y1="32895" x2="20752" y2="48246"/>
                        <a14:foregroundMark x1="14737" y1="31579" x2="57444" y2="52778"/>
                        <a14:foregroundMark x1="23910" y1="74561" x2="36391" y2="49269"/>
                        <a14:foregroundMark x1="36391" y1="49269" x2="36992" y2="48684"/>
                        <a14:foregroundMark x1="32932" y1="91228" x2="38195" y2="61988"/>
                        <a14:foregroundMark x1="70376" y1="89181" x2="58346" y2="70322"/>
                        <a14:foregroundMark x1="77744" y1="39035" x2="76391" y2="72076"/>
                        <a14:foregroundMark x1="76391" y1="72076" x2="76391" y2="72076"/>
                        <a14:foregroundMark x1="96692" y1="47368" x2="84060" y2="75292"/>
                        <a14:foregroundMark x1="84060" y1="75292" x2="83008" y2="76316"/>
                        <a14:foregroundMark x1="80000" y1="83041" x2="79398" y2="77632"/>
                        <a14:foregroundMark x1="96992" y1="55263" x2="89173" y2="73246"/>
                        <a14:foregroundMark x1="89173" y1="73246" x2="87218" y2="74561"/>
                        <a14:foregroundMark x1="64511" y1="90789" x2="63609" y2="83918"/>
                        <a14:foregroundMark x1="87970" y1="78070" x2="58647" y2="96637"/>
                        <a14:foregroundMark x1="46917" y1="96637" x2="21955" y2="72076"/>
                        <a14:foregroundMark x1="14737" y1="50585" x2="35489" y2="82018"/>
                        <a14:foregroundMark x1="35489" y1="82018" x2="35489" y2="82018"/>
                        <a14:foregroundMark x1="45414" y1="86988" x2="36842" y2="82895"/>
                        <a14:foregroundMark x1="5865" y1="47222" x2="19850" y2="78509"/>
                        <a14:foregroundMark x1="19850" y1="78509" x2="19850" y2="78509"/>
                        <a14:foregroundMark x1="5414" y1="60965" x2="16541" y2="76023"/>
                        <a14:foregroundMark x1="16541" y1="76023" x2="17143" y2="76462"/>
                        <a14:foregroundMark x1="22556" y1="84649" x2="22556" y2="76462"/>
                        <a14:foregroundMark x1="4060" y1="51901" x2="10376" y2="51462"/>
                        <a14:foregroundMark x1="17143" y1="82164" x2="17895" y2="738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764" y="6082811"/>
            <a:ext cx="496501" cy="510686"/>
          </a:xfrm>
          <a:prstGeom prst="rect">
            <a:avLst/>
          </a:prstGeom>
        </p:spPr>
      </p:pic>
      <p:pic>
        <p:nvPicPr>
          <p:cNvPr id="35" name="Imagem 34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81957A7F-2DF8-3462-814E-050D930C9627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26" y="1923803"/>
            <a:ext cx="536022" cy="546265"/>
          </a:xfrm>
          <a:prstGeom prst="rect">
            <a:avLst/>
          </a:prstGeom>
        </p:spPr>
      </p:pic>
      <p:pic>
        <p:nvPicPr>
          <p:cNvPr id="36" name="Imagem 35">
            <a:extLst>
              <a:ext uri="{FF2B5EF4-FFF2-40B4-BE49-F238E27FC236}">
                <a16:creationId xmlns:a16="http://schemas.microsoft.com/office/drawing/2014/main" xmlns="" id="{0E42EFF8-FE05-9EE4-D7E3-215AA30679AC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9728" b="95331" l="7917" r="95417">
                        <a14:foregroundMark x1="24583" y1="32685" x2="23333" y2="49416"/>
                        <a14:foregroundMark x1="60833" y1="9728" x2="25833" y2="29572"/>
                        <a14:foregroundMark x1="11667" y1="49027" x2="20417" y2="78599"/>
                        <a14:foregroundMark x1="40833" y1="16342" x2="45833" y2="28405"/>
                        <a14:foregroundMark x1="70000" y1="11673" x2="58333" y2="23346"/>
                        <a14:foregroundMark x1="95833" y1="40078" x2="69583" y2="50584"/>
                        <a14:foregroundMark x1="13333" y1="47082" x2="32917" y2="50584"/>
                        <a14:foregroundMark x1="26667" y1="25681" x2="35417" y2="47082"/>
                        <a14:foregroundMark x1="12083" y1="77821" x2="24583" y2="57588"/>
                        <a14:foregroundMark x1="10417" y1="49416" x2="24167" y2="74319"/>
                        <a14:foregroundMark x1="7917" y1="68482" x2="13333" y2="60311"/>
                        <a14:foregroundMark x1="21667" y1="90661" x2="26667" y2="76265"/>
                        <a14:foregroundMark x1="36667" y1="95331" x2="47917" y2="83268"/>
                        <a14:foregroundMark x1="26667" y1="90661" x2="31667" y2="80934"/>
                        <a14:foregroundMark x1="18333" y1="41245" x2="29167" y2="501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861" y="6048473"/>
            <a:ext cx="615497" cy="659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42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38342</TotalTime>
  <Words>70</Words>
  <Application>Microsoft Office PowerPoint</Application>
  <PresentationFormat>Personalizar</PresentationFormat>
  <Paragraphs>30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Mauricio Elias</dc:creator>
  <cp:lastModifiedBy>andré diniz gonçalves</cp:lastModifiedBy>
  <cp:revision>1022</cp:revision>
  <cp:lastPrinted>2022-11-22T11:14:42Z</cp:lastPrinted>
  <dcterms:created xsi:type="dcterms:W3CDTF">2021-04-12T16:32:01Z</dcterms:created>
  <dcterms:modified xsi:type="dcterms:W3CDTF">2022-11-22T11:15:32Z</dcterms:modified>
</cp:coreProperties>
</file>